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7675" cy="9928225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226CB0"/>
    <a:srgbClr val="1C5990"/>
    <a:srgbClr val="669900"/>
    <a:srgbClr val="366B9C"/>
    <a:srgbClr val="C0E399"/>
    <a:srgbClr val="7EC234"/>
    <a:srgbClr val="A20000"/>
    <a:srgbClr val="E1E5ED"/>
    <a:srgbClr val="E0E0EE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 autoAdjust="0"/>
    <p:restoredTop sz="91005" autoAdjust="0"/>
  </p:normalViewPr>
  <p:slideViewPr>
    <p:cSldViewPr>
      <p:cViewPr>
        <p:scale>
          <a:sx n="75" d="100"/>
          <a:sy n="75" d="100"/>
        </p:scale>
        <p:origin x="-252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66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574"/>
    </p:cViewPr>
  </p:sorterViewPr>
  <p:notesViewPr>
    <p:cSldViewPr>
      <p:cViewPr>
        <p:scale>
          <a:sx n="100" d="100"/>
          <a:sy n="100" d="100"/>
        </p:scale>
        <p:origin x="-1566" y="105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BBDF0-451E-4658-B888-D01BBE0A38A3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7D527-E361-418E-9AF2-9B3C63522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72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729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32B3FB-B404-4FF9-B42A-8362AF53741D}" type="datetimeFigureOut">
              <a:rPr lang="ru-RU"/>
              <a:pPr>
                <a:defRPr/>
              </a:pPr>
              <a:t>07.11.2016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542"/>
            <a:ext cx="5438775" cy="4467384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910"/>
            <a:ext cx="2946400" cy="496729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910"/>
            <a:ext cx="2946400" cy="496729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EEF491-9028-4F97-818E-CFD1EA2B1F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457154" algn="just" eaLnBrk="1" hangingPunct="1">
              <a:lnSpc>
                <a:spcPct val="110000"/>
              </a:lnSpc>
              <a:spcBef>
                <a:spcPct val="0"/>
              </a:spcBef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E945E6-A81C-4F02-8B1B-97B4CC16EF4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F703C-08E3-43ED-B7BE-6EB2C5B542AB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D4F26-634D-4954-B63E-E0B05F1D7923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14E77-A7BB-4E66-BE68-A224F8D6CFDD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44F6A-3179-4452-BB32-01DB8B212A32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97934-3854-4145-8453-771FB9F63C03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7C5A5-09E5-48DA-B7CC-8A45567793B0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F61F7-FAF3-4877-AF2E-C93B360D2801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C2B49-2797-413B-A619-CB0F8742EF1B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ED61F-EAD6-4F71-8D03-54937A3AB014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69BD8-DDBD-4DC4-B3EE-A78B508C2C99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982E1-39A9-4286-82F7-37DA6E9B9CC4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A5BDF-76CD-4763-8163-01D14599E8FE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D4A2F-7CD0-4B9C-9FDE-0188FA175D25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D23AF-9B1C-4A75-B38D-E7234474BE4E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CF57-8494-45B4-AB3A-D4D0C54AD1C3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E4766-5FD4-464A-9654-2642B720433D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F226F-096B-4743-B471-0CF5891C47E8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5EBD-FC80-41FE-AEFF-EFCA4C4F7C0E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C28C8-1E49-4765-BADF-3BD704F30FD1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2E8F0-79A1-4634-8EBD-F93AF3B292A8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uk-UA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8C401-3A64-4355-81E7-4B7C30BC304C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B586C-C78A-45C1-888C-9C293AD02DCF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AEBC52-69F9-41A3-9F29-42FAFBD10669}" type="datetimeFigureOut">
              <a:rPr lang="uk-UA"/>
              <a:pPr>
                <a:defRPr/>
              </a:pPr>
              <a:t>07.11.2016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08FD2F-F465-40FF-B437-18BE72AB8932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2278027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В соответствии с поручением Президента Российской Федерации ежегодно, начиная с 12 декабря 2013 года, в День Конституции Российской Федерации проводится общероссийский день приема граждан с 12 часов 00 минут до 20 часов 00 минут по местному времени в Приемной Президента Российской Федерации по приему граждан в городе Москве, приемных Президента Российской Федерации в федеральных округах и в административных центрах субъектов Российской Федерации (далее – приемные Президента Российской Федерации), в федеральных органах исполнительной власти и в соответствующих территориальных органах, в федеральных государственных органах и в соответствующих территориальных органах, в исполнительных органах государственной власти субъектов Российской Федерации (далее – государственные органы) и в органах местного самоуправления.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В Управлении Росреестра по Ханты-Мансийскому автономному округу - Югре и его территориальных отделах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декабря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 с 12:00 до 20:00 состоится личный прием граждан в порядке живой очереди при предоставлении документа, удостоверяющего личность (паспорта).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В компетенцию Управления Росреестра по Ханты-Мансийскому автономному округу - Югре входит рассмотрение следующих вопросов: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государственная регистрация прав на объекты недвижимого имущества и сделок с ним;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предоставление информации о зарегистрированных правах на недвижимое имущество и сделках с ним;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контроль за деятельностью </a:t>
            </a:r>
            <a:r>
              <a:rPr lang="ru-RU" sz="1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саморегулируемых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организаций арбитражных управляющих, </a:t>
            </a:r>
            <a:r>
              <a:rPr lang="ru-RU" sz="10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саморегулируемых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организаций оценщиков, а также их филиалов и представительств, находящихся на подведомственной территории;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ведение государственного фонда данных, полученных в результате проведения землеустройства;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государственный мониторинг земель;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государственный земельный надзор;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государственная кадастровая оценка объектов недвижимости;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контроль в сфере кадастрового учета недвижимого имущества;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государственный геодезический надзор за геодезической и картографической деятельностью;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- лицензирование геодезической и картографической деятельности.</a:t>
            </a:r>
          </a:p>
          <a:p>
            <a:pPr algn="just"/>
            <a:endParaRPr lang="ru-RU" sz="1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177800"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  удобства   заявителей   предоставлена   возможность   предварительной   записи   на   прием,   которая 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будет осуществляться с 16 ноября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 по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года с 9 часов 00 минут до 17 часов 00 минут </a:t>
            </a:r>
          </a:p>
          <a:p>
            <a:pPr algn="just"/>
            <a:r>
              <a:rPr lang="ru-RU" sz="1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следующим адресам и телефонам:</a:t>
            </a:r>
          </a:p>
          <a:p>
            <a:pPr algn="just"/>
            <a:r>
              <a:rPr lang="ru-RU" sz="1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0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3" y="1044296"/>
          <a:ext cx="8496944" cy="454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94"/>
                <a:gridCol w="1561075"/>
                <a:gridCol w="1935839"/>
                <a:gridCol w="1206358"/>
                <a:gridCol w="1070743"/>
                <a:gridCol w="1064984"/>
                <a:gridCol w="1205751"/>
              </a:tblGrid>
              <a:tr h="29703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</a:t>
                      </a:r>
                      <a:r>
                        <a:rPr lang="ru-RU" sz="1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Уполномоченные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лица, </a:t>
                      </a:r>
                      <a:endParaRPr lang="ru-RU" sz="1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осуществляющие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личный прием заявителей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Уполномоченные лица, осуществляющие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запись </a:t>
                      </a: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заявителей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личный прием 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Телефонный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номер,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кабинета 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Адрес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проведения личного приема</a:t>
                      </a:r>
                    </a:p>
                  </a:txBody>
                  <a:tcPr marL="68580" marR="68580" marT="0" marB="0"/>
                </a:tc>
              </a:tr>
              <a:tr h="2490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Ф.И.О</a:t>
                      </a: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Должность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Ф.И.О</a:t>
                      </a: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Должность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056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b="1" u="sng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Управление 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Федеральной службы государственной регистрации, кадастра и картографии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Ханты-Мансийскому автономному округу – </a:t>
                      </a:r>
                      <a:r>
                        <a:rPr lang="ru-RU" sz="1000" b="1" u="non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Югре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Хапаев Владимир Александрович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Руководитель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Степанова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Олеся Викторовна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разряда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3467)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930-610,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приемная,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этаж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Мира, д. 27, г. Ханты-Мансийск</a:t>
                      </a:r>
                    </a:p>
                  </a:txBody>
                  <a:tcPr marL="68580" marR="68580" marT="0" marB="0"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Котова Ирина Николаевна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Рудая Татьяна Валентиновна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Рявкина Ольга Султановна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Начальник отдела </a:t>
                      </a:r>
                      <a:endParaRPr lang="ru-RU" sz="100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регистрации прав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362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Нижневартовский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Дмитриева Анна Александровна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Черкашина Юлия Владимировна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разряда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(3466) 46-21-10,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Спортивная, д.15 «А», г. Нижневартовск</a:t>
                      </a:r>
                    </a:p>
                  </a:txBody>
                  <a:tcPr marL="68580" marR="68580" marT="0" marB="0"/>
                </a:tc>
              </a:tr>
              <a:tr h="280341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Сургутский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Татько Виктория Александровна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Заместитель начальника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Минникова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Дина </a:t>
                      </a: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Жанахмедовна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Специалист-эксперт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(3462)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23-26-11,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Островского, д. 45,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Сургут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3" y="836712"/>
          <a:ext cx="8496944" cy="5047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94"/>
                <a:gridCol w="1561075"/>
                <a:gridCol w="1935839"/>
                <a:gridCol w="1206358"/>
                <a:gridCol w="1070743"/>
                <a:gridCol w="1064984"/>
                <a:gridCol w="1205751"/>
              </a:tblGrid>
              <a:tr h="288032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Нефтеюганский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Калашников Андрей Дмитриевич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Хазова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Наталья Владимировна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1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(3463)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24-85-45,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мкр-н. 13, д. 65,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Нефтеюганск</a:t>
                      </a:r>
                    </a:p>
                  </a:txBody>
                  <a:tcPr marL="68580" marR="68580" marT="0" marB="0"/>
                </a:tc>
              </a:tr>
              <a:tr h="26630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Советский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Бабенков</a:t>
                      </a:r>
                      <a:r>
                        <a:rPr lang="ru-RU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Виктор Викторович</a:t>
                      </a:r>
                      <a:endParaRPr lang="ru-RU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Шабалина Оксана Андреевна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1 разряда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(34675) 3-67-53, каб. № 6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Ленина, д.7, г. Советский</a:t>
                      </a:r>
                    </a:p>
                  </a:txBody>
                  <a:tcPr marL="68580" marR="68580" marT="0" marB="0"/>
                </a:tc>
              </a:tr>
              <a:tr h="299456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Мегионский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Карпова Наталья Рудольфовна</a:t>
                      </a:r>
                      <a:endParaRPr lang="ru-RU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Заместитель начальника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Шестакова Марина Александровна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1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34643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9-93-77,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проспект Победы, д.10, г. Мегион</a:t>
                      </a:r>
                    </a:p>
                  </a:txBody>
                  <a:tcPr marL="68580" marR="68580" marT="0" marB="0"/>
                </a:tc>
              </a:tr>
              <a:tr h="22744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Пыть-Яхский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Паликовская</a:t>
                      </a:r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Марина Ивановна</a:t>
                      </a:r>
                      <a:endParaRPr lang="ru-RU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Литунова</a:t>
                      </a:r>
                      <a:r>
                        <a:rPr lang="ru-RU" sz="1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Людмила Викторовна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Старший специалист 1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(3463)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42-00-46,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42-00-46,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мкр-н. 1, д. 2, г. Пыть-Ях</a:t>
                      </a:r>
                    </a:p>
                  </a:txBody>
                  <a:tcPr marL="68580" marR="68580" marT="0" marB="0"/>
                </a:tc>
              </a:tr>
              <a:tr h="26630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Югорский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Зыкова Елена Михайловна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Зенцова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Анжела Игоревна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Специалист-эксперт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(34675) 7-09-97, </a:t>
                      </a:r>
                      <a:r>
                        <a:rPr lang="ru-RU" sz="10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№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Ленина, д.29, г. Югорск</a:t>
                      </a:r>
                    </a:p>
                  </a:txBody>
                  <a:tcPr marL="68580" marR="68580" marT="0" marB="0"/>
                </a:tc>
              </a:tr>
              <a:tr h="299456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Покачевский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Вильданова Эльвира Рафитовна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Силишина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Раиса Николаевна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Специалист-эксперт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34669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7-48-90,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Таежная, д.2, </a:t>
                      </a: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пом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43, г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 </a:t>
                      </a:r>
                      <a:r>
                        <a:rPr lang="ru-RU" sz="10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Покачи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744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Урайский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52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Михайлычев Николай Львович</a:t>
                      </a:r>
                      <a:endParaRPr lang="ru-RU" sz="11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Долгушина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Диана </a:t>
                      </a: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Радиковна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</a:t>
                      </a:r>
                      <a:r>
                        <a:rPr lang="ru-RU" sz="1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(34676) 2-26-84, приемная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мкр-н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 «А», д.6, г. </a:t>
                      </a:r>
                      <a:r>
                        <a:rPr lang="ru-RU" sz="10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Урай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3" y="764704"/>
          <a:ext cx="8496944" cy="5365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94"/>
                <a:gridCol w="1561075"/>
                <a:gridCol w="1935839"/>
                <a:gridCol w="1206358"/>
                <a:gridCol w="1070743"/>
                <a:gridCol w="1064984"/>
                <a:gridCol w="1205751"/>
              </a:tblGrid>
              <a:tr h="288032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 по г. </a:t>
                      </a: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Нягань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Октябрьскому району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Смирнов Олег Александрович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Орлова Надежда Анатольевна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Старший</a:t>
                      </a:r>
                      <a:r>
                        <a:rPr lang="ru-RU" sz="1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специалист 1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3467) 36-44-98,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мкр-н.2, д. 43, пом.1,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Нягань</a:t>
                      </a:r>
                    </a:p>
                  </a:txBody>
                  <a:tcPr marL="68580" marR="68580" marT="0" marB="0"/>
                </a:tc>
              </a:tr>
              <a:tr h="26630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Лангепасский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Калатуха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Елена Юрьевна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Главный специалист-эксперт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Амельченко Светлана Ивановна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Главный</a:t>
                      </a:r>
                      <a:r>
                        <a:rPr lang="ru-RU" sz="1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пециалист-эксперт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(34669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2-95-23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приемная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Ленина, д.34,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 Лангепас</a:t>
                      </a:r>
                    </a:p>
                  </a:txBody>
                  <a:tcPr marL="68580" marR="68580" marT="0" marB="0"/>
                </a:tc>
              </a:tr>
              <a:tr h="299456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Радужнинский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Потапов Юрий Алексеевич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Голобородько Елена Ивановна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Старший специалист 1 разряда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(34668) 3-12-22 (доб. 102),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каб. № 3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мкр-н. 2, д. 2, г. Радужный</a:t>
                      </a:r>
                    </a:p>
                  </a:txBody>
                  <a:tcPr marL="68580" marR="68580" marT="0" marB="0"/>
                </a:tc>
              </a:tr>
              <a:tr h="22744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Когалымский</a:t>
                      </a: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Фаткуллина Лилия Раифовна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Заместитель начальника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Волокитина Светлана Петровна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Специалист 1 разряда</a:t>
                      </a:r>
                      <a:endParaRPr lang="ru-RU" sz="100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(34667)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5-12-45,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Мира, д. 32, г. Когалым</a:t>
                      </a:r>
                    </a:p>
                  </a:txBody>
                  <a:tcPr marL="68580" marR="68580" marT="0" marB="0"/>
                </a:tc>
              </a:tr>
              <a:tr h="26630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Белоярский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Куконос</a:t>
                      </a:r>
                      <a:r>
                        <a:rPr lang="ru-RU" sz="1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Вера Михайловна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И.о. начальника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Кононенко Виктория Олеговна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Специалист-эксперт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34670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2-48-51, 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309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Центральная,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 11, г. Белоярский</a:t>
                      </a:r>
                    </a:p>
                  </a:txBody>
                  <a:tcPr marL="68580" marR="68580" marT="0" marB="0"/>
                </a:tc>
              </a:tr>
              <a:tr h="299456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Березовский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Чернятьева Елена Дмитриевна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Кузько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Наталья Александровна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 1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34674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2-20-72, 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каб. №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Первомайская, д.10,  пгт. Березово</a:t>
                      </a:r>
                    </a:p>
                  </a:txBody>
                  <a:tcPr marL="68580" marR="68580" marT="0" marB="0"/>
                </a:tc>
              </a:tr>
              <a:tr h="22744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Кондинский отдел</a:t>
                      </a:r>
                      <a:endParaRPr lang="ru-RU" sz="1000" u="none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0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Максимова Юлия Ивановна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Лиханова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Алена Николаевна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Старший специалист 3 разряда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34677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3-27-11, каб. </a:t>
                      </a:r>
                      <a:r>
                        <a:rPr lang="ru-RU" sz="1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r>
                        <a:rPr lang="ru-RU" sz="1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6</a:t>
                      </a:r>
                      <a:endParaRPr lang="ru-RU" sz="1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ул. Первомайская, д. 23 «А», </a:t>
                      </a:r>
                      <a:r>
                        <a:rPr lang="ru-RU" sz="10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пгт</a:t>
                      </a:r>
                      <a:r>
                        <a:rPr lang="ru-RU" sz="1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 Междуреченский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Презентац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10460</TotalTime>
  <Words>763</Words>
  <Application>Microsoft Office PowerPoint</Application>
  <PresentationFormat>Экран (4:3)</PresentationFormat>
  <Paragraphs>217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Презентация</vt:lpstr>
      <vt:lpstr>Слайд 1</vt:lpstr>
      <vt:lpstr>Слайд 2</vt:lpstr>
      <vt:lpstr>Слайд 3</vt:lpstr>
      <vt:lpstr>Слайд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ИТОГАХ ДЕЯТЕЛЬНОСТИ УПРАВЛЕНИЯ РОСРЕЕСТРА ПО РЕСПУБЛИКЕ БАШКОРТОСТАН  ЗА 2013 И ЗАДАЧАХ НА 2014</dc:title>
  <dc:creator>HasanovaE</dc:creator>
  <cp:lastModifiedBy>KoldenbergNV</cp:lastModifiedBy>
  <cp:revision>1247</cp:revision>
  <dcterms:created xsi:type="dcterms:W3CDTF">2014-01-18T03:59:15Z</dcterms:created>
  <dcterms:modified xsi:type="dcterms:W3CDTF">2016-11-07T04:10:47Z</dcterms:modified>
</cp:coreProperties>
</file>